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36" r:id="rId3"/>
    <p:sldId id="835" r:id="rId4"/>
    <p:sldId id="834" r:id="rId5"/>
    <p:sldId id="54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FF"/>
    <a:srgbClr val="FFFF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50" autoAdjust="0"/>
    <p:restoredTop sz="91000" autoAdjust="0"/>
  </p:normalViewPr>
  <p:slideViewPr>
    <p:cSldViewPr>
      <p:cViewPr varScale="1">
        <p:scale>
          <a:sx n="83" d="100"/>
          <a:sy n="83" d="100"/>
        </p:scale>
        <p:origin x="-12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FF8479-A1C5-4604-898C-C923A962EE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519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28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8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8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28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8FC13D2-FA54-4535-BC89-C9073522ED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15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892D45-9864-479A-AF3D-87902603109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780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7D0F8B-8524-4E94-B3A3-999FBF1DA79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929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7D0F8B-8524-4E94-B3A3-999FBF1DA79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9481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7D0F8B-8524-4E94-B3A3-999FBF1DA79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7D0F8B-8524-4E94-B3A3-999FBF1DA79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774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B55BF-6382-463C-8211-4B1C4AAB2D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037306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CF161-930C-41A0-B145-3A9238935F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7075905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C0B28-E660-406F-88FC-CE89E334B7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36413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31555-2732-4C8E-B39F-DDDE1AC5F2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4757005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1FC67-2F89-43EE-8566-77303564D6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21635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16C8F-F493-4531-96F7-A5EDB12763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3626080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F4876-52D9-489E-82C2-B41D06FE22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210215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12291-A364-438D-A5BD-8727A5FC5D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241522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96839-D8CF-4BA4-89DF-73565ECB9C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27664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206D-2653-40C4-908F-82AA28177B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32469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BDEC6-8FAD-4E03-97E7-605A9BDFC1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55773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15EB80CC-2552-4998-800E-DCFA156600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slow"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33400"/>
            <a:ext cx="9144000" cy="1752600"/>
          </a:xfrm>
        </p:spPr>
        <p:txBody>
          <a:bodyPr anchor="ctr"/>
          <a:lstStyle/>
          <a:p>
            <a:r>
              <a:rPr lang="en-US" altLang="en-US" sz="80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GW REMIND</a:t>
            </a:r>
            <a:endParaRPr lang="en-US" altLang="en-US" sz="8000" b="1" dirty="0">
              <a:solidFill>
                <a:srgbClr val="FFCC00"/>
              </a:solidFill>
              <a:latin typeface="Tahoma" panose="020B060403050404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3124200"/>
            <a:ext cx="8839200" cy="2819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 sz="9000" b="1" dirty="0" smtClean="0">
                <a:solidFill>
                  <a:schemeClr val="bg1"/>
                </a:solidFill>
                <a:latin typeface="Tahoma" panose="020B0604030504040204" pitchFamily="34" charset="0"/>
              </a:rPr>
              <a:t>2018-2019</a:t>
            </a:r>
            <a:endParaRPr lang="en-US" altLang="en-US" sz="9000" b="1" dirty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3867" y="1676400"/>
            <a:ext cx="8839200" cy="3124200"/>
          </a:xfrm>
        </p:spPr>
        <p:txBody>
          <a:bodyPr/>
          <a:lstStyle/>
          <a:p>
            <a:r>
              <a:rPr lang="en-US" altLang="en-US" sz="9600" b="1" dirty="0" smtClean="0">
                <a:solidFill>
                  <a:schemeClr val="bg1"/>
                </a:solidFill>
                <a:latin typeface="Tahoma" panose="020B0604030504040204" pitchFamily="34" charset="0"/>
              </a:rPr>
              <a:t>Remind</a:t>
            </a:r>
            <a:r>
              <a:rPr lang="en-US" altLang="en-US" sz="9600" b="1" dirty="0">
                <a:solidFill>
                  <a:srgbClr val="FFCC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96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2022</a:t>
            </a:r>
            <a:r>
              <a:rPr lang="en-US" altLang="en-US" sz="96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/>
            </a:r>
            <a:br>
              <a:rPr lang="en-US" altLang="en-US" sz="9600" b="1" dirty="0" smtClean="0">
                <a:solidFill>
                  <a:srgbClr val="FFCC00"/>
                </a:solidFill>
                <a:latin typeface="Tahoma" panose="020B0604030504040204" pitchFamily="34" charset="0"/>
              </a:rPr>
            </a:br>
            <a:r>
              <a:rPr lang="en-US" altLang="en-US" sz="80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To:  </a:t>
            </a:r>
            <a:br>
              <a:rPr lang="en-US" altLang="en-US" sz="8000" b="1" dirty="0" smtClean="0">
                <a:solidFill>
                  <a:srgbClr val="FFCC00"/>
                </a:solidFill>
                <a:latin typeface="Tahoma" panose="020B0604030504040204" pitchFamily="34" charset="0"/>
              </a:rPr>
            </a:br>
            <a:r>
              <a:rPr lang="en-US" altLang="en-US" sz="8000" b="1" dirty="0" smtClean="0">
                <a:solidFill>
                  <a:schemeClr val="bg1"/>
                </a:solidFill>
                <a:latin typeface="Tahoma" panose="020B0604030504040204" pitchFamily="34" charset="0"/>
              </a:rPr>
              <a:t>81010</a:t>
            </a:r>
            <a:r>
              <a:rPr lang="en-US" altLang="en-US" sz="80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/>
            </a:r>
            <a:br>
              <a:rPr lang="en-US" altLang="en-US" sz="8000" b="1" dirty="0" smtClean="0">
                <a:solidFill>
                  <a:srgbClr val="FFCC00"/>
                </a:solidFill>
                <a:latin typeface="Tahoma" panose="020B0604030504040204" pitchFamily="34" charset="0"/>
              </a:rPr>
            </a:br>
            <a:r>
              <a:rPr lang="en-US" altLang="en-US" sz="80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Text: </a:t>
            </a:r>
            <a:r>
              <a:rPr lang="en-US" altLang="en-US" sz="8000" b="1" dirty="0" smtClean="0">
                <a:solidFill>
                  <a:schemeClr val="bg1"/>
                </a:solidFill>
                <a:latin typeface="Tahoma" panose="020B0604030504040204" pitchFamily="34" charset="0"/>
              </a:rPr>
              <a:t>@</a:t>
            </a:r>
            <a:r>
              <a:rPr lang="en-US" altLang="en-US" sz="8000" b="1" dirty="0" smtClean="0">
                <a:solidFill>
                  <a:schemeClr val="bg1"/>
                </a:solidFill>
                <a:latin typeface="Tahoma" panose="020B0604030504040204" pitchFamily="34" charset="0"/>
              </a:rPr>
              <a:t>gwclass22</a:t>
            </a:r>
            <a:endParaRPr lang="en-US" altLang="en-US" sz="8000" b="1" dirty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465067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3867" y="1676400"/>
            <a:ext cx="8839200" cy="3124200"/>
          </a:xfrm>
        </p:spPr>
        <p:txBody>
          <a:bodyPr/>
          <a:lstStyle/>
          <a:p>
            <a:r>
              <a:rPr lang="en-US" altLang="en-US" sz="9600" b="1" dirty="0" smtClean="0">
                <a:solidFill>
                  <a:schemeClr val="bg1"/>
                </a:solidFill>
                <a:latin typeface="Tahoma" panose="020B0604030504040204" pitchFamily="34" charset="0"/>
              </a:rPr>
              <a:t>Remind</a:t>
            </a:r>
            <a:r>
              <a:rPr lang="en-US" altLang="en-US" sz="9600" b="1" dirty="0">
                <a:solidFill>
                  <a:srgbClr val="FFCC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96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2021</a:t>
            </a:r>
            <a:r>
              <a:rPr lang="en-US" altLang="en-US" sz="96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/>
            </a:r>
            <a:br>
              <a:rPr lang="en-US" altLang="en-US" sz="9600" b="1" dirty="0" smtClean="0">
                <a:solidFill>
                  <a:srgbClr val="FFCC00"/>
                </a:solidFill>
                <a:latin typeface="Tahoma" panose="020B0604030504040204" pitchFamily="34" charset="0"/>
              </a:rPr>
            </a:br>
            <a:r>
              <a:rPr lang="en-US" altLang="en-US" sz="80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To:  </a:t>
            </a:r>
            <a:br>
              <a:rPr lang="en-US" altLang="en-US" sz="8000" b="1" dirty="0" smtClean="0">
                <a:solidFill>
                  <a:srgbClr val="FFCC00"/>
                </a:solidFill>
                <a:latin typeface="Tahoma" panose="020B0604030504040204" pitchFamily="34" charset="0"/>
              </a:rPr>
            </a:br>
            <a:r>
              <a:rPr lang="en-US" altLang="en-US" sz="8000" b="1" dirty="0" smtClean="0">
                <a:solidFill>
                  <a:schemeClr val="bg1"/>
                </a:solidFill>
                <a:latin typeface="Tahoma" panose="020B0604030504040204" pitchFamily="34" charset="0"/>
              </a:rPr>
              <a:t>81010</a:t>
            </a:r>
            <a:r>
              <a:rPr lang="en-US" altLang="en-US" sz="80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/>
            </a:r>
            <a:br>
              <a:rPr lang="en-US" altLang="en-US" sz="8000" b="1" dirty="0" smtClean="0">
                <a:solidFill>
                  <a:srgbClr val="FFCC00"/>
                </a:solidFill>
                <a:latin typeface="Tahoma" panose="020B0604030504040204" pitchFamily="34" charset="0"/>
              </a:rPr>
            </a:br>
            <a:r>
              <a:rPr lang="en-US" altLang="en-US" sz="80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Text: </a:t>
            </a:r>
            <a:r>
              <a:rPr lang="en-US" altLang="en-US" sz="8000" b="1" dirty="0" smtClean="0">
                <a:solidFill>
                  <a:schemeClr val="bg1"/>
                </a:solidFill>
                <a:latin typeface="Tahoma" panose="020B0604030504040204" pitchFamily="34" charset="0"/>
              </a:rPr>
              <a:t>@</a:t>
            </a:r>
            <a:r>
              <a:rPr lang="en-US" altLang="en-US" sz="8000" b="1" dirty="0" smtClean="0">
                <a:solidFill>
                  <a:schemeClr val="bg1"/>
                </a:solidFill>
                <a:latin typeface="Tahoma" panose="020B0604030504040204" pitchFamily="34" charset="0"/>
              </a:rPr>
              <a:t>gwclass21</a:t>
            </a:r>
            <a:endParaRPr lang="en-US" altLang="en-US" sz="8000" b="1" dirty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465856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3867" y="1676400"/>
            <a:ext cx="8839200" cy="3124200"/>
          </a:xfrm>
        </p:spPr>
        <p:txBody>
          <a:bodyPr/>
          <a:lstStyle/>
          <a:p>
            <a:r>
              <a:rPr lang="en-US" altLang="en-US" sz="9600" b="1" dirty="0" smtClean="0">
                <a:solidFill>
                  <a:schemeClr val="bg1"/>
                </a:solidFill>
                <a:latin typeface="Tahoma" panose="020B0604030504040204" pitchFamily="34" charset="0"/>
              </a:rPr>
              <a:t>Remind</a:t>
            </a:r>
            <a:r>
              <a:rPr lang="en-US" altLang="en-US" sz="9600" b="1" dirty="0">
                <a:solidFill>
                  <a:srgbClr val="FFCC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96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2020</a:t>
            </a:r>
            <a:r>
              <a:rPr lang="en-US" altLang="en-US" sz="96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/>
            </a:r>
            <a:br>
              <a:rPr lang="en-US" altLang="en-US" sz="9600" b="1" dirty="0" smtClean="0">
                <a:solidFill>
                  <a:srgbClr val="FFCC00"/>
                </a:solidFill>
                <a:latin typeface="Tahoma" panose="020B0604030504040204" pitchFamily="34" charset="0"/>
              </a:rPr>
            </a:br>
            <a:r>
              <a:rPr lang="en-US" altLang="en-US" sz="80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To:  </a:t>
            </a:r>
            <a:br>
              <a:rPr lang="en-US" altLang="en-US" sz="8000" b="1" dirty="0" smtClean="0">
                <a:solidFill>
                  <a:srgbClr val="FFCC00"/>
                </a:solidFill>
                <a:latin typeface="Tahoma" panose="020B0604030504040204" pitchFamily="34" charset="0"/>
              </a:rPr>
            </a:br>
            <a:r>
              <a:rPr lang="en-US" altLang="en-US" sz="8000" b="1" dirty="0" smtClean="0">
                <a:solidFill>
                  <a:schemeClr val="bg1"/>
                </a:solidFill>
                <a:latin typeface="Tahoma" panose="020B0604030504040204" pitchFamily="34" charset="0"/>
              </a:rPr>
              <a:t>81010</a:t>
            </a:r>
            <a:r>
              <a:rPr lang="en-US" altLang="en-US" sz="80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/>
            </a:r>
            <a:br>
              <a:rPr lang="en-US" altLang="en-US" sz="8000" b="1" dirty="0" smtClean="0">
                <a:solidFill>
                  <a:srgbClr val="FFCC00"/>
                </a:solidFill>
                <a:latin typeface="Tahoma" panose="020B0604030504040204" pitchFamily="34" charset="0"/>
              </a:rPr>
            </a:br>
            <a:r>
              <a:rPr lang="en-US" altLang="en-US" sz="80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Text: </a:t>
            </a:r>
            <a:r>
              <a:rPr lang="en-US" altLang="en-US" sz="8000" b="1" dirty="0" smtClean="0">
                <a:solidFill>
                  <a:schemeClr val="bg1"/>
                </a:solidFill>
                <a:latin typeface="Tahoma" panose="020B0604030504040204" pitchFamily="34" charset="0"/>
              </a:rPr>
              <a:t>@</a:t>
            </a:r>
            <a:r>
              <a:rPr lang="en-US" altLang="en-US" sz="8000" b="1" dirty="0" smtClean="0">
                <a:solidFill>
                  <a:schemeClr val="bg1"/>
                </a:solidFill>
                <a:latin typeface="Tahoma" panose="020B0604030504040204" pitchFamily="34" charset="0"/>
              </a:rPr>
              <a:t>gwclass20</a:t>
            </a:r>
            <a:endParaRPr lang="en-US" altLang="en-US" sz="8000" b="1" dirty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676036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3867" y="1676400"/>
            <a:ext cx="8839200" cy="3124200"/>
          </a:xfrm>
        </p:spPr>
        <p:txBody>
          <a:bodyPr/>
          <a:lstStyle/>
          <a:p>
            <a:r>
              <a:rPr lang="en-US" altLang="en-US" sz="9600" b="1" dirty="0" smtClean="0">
                <a:solidFill>
                  <a:schemeClr val="bg1"/>
                </a:solidFill>
                <a:latin typeface="Tahoma" panose="020B0604030504040204" pitchFamily="34" charset="0"/>
              </a:rPr>
              <a:t>Remind</a:t>
            </a:r>
            <a:r>
              <a:rPr lang="en-US" altLang="en-US" sz="9600" b="1" dirty="0">
                <a:solidFill>
                  <a:srgbClr val="FFCC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96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2019</a:t>
            </a:r>
            <a:br>
              <a:rPr lang="en-US" altLang="en-US" sz="9600" b="1" dirty="0" smtClean="0">
                <a:solidFill>
                  <a:srgbClr val="FFCC00"/>
                </a:solidFill>
                <a:latin typeface="Tahoma" panose="020B0604030504040204" pitchFamily="34" charset="0"/>
              </a:rPr>
            </a:br>
            <a:r>
              <a:rPr lang="en-US" altLang="en-US" sz="80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To:  </a:t>
            </a:r>
            <a:br>
              <a:rPr lang="en-US" altLang="en-US" sz="8000" b="1" dirty="0" smtClean="0">
                <a:solidFill>
                  <a:srgbClr val="FFCC00"/>
                </a:solidFill>
                <a:latin typeface="Tahoma" panose="020B0604030504040204" pitchFamily="34" charset="0"/>
              </a:rPr>
            </a:br>
            <a:r>
              <a:rPr lang="en-US" altLang="en-US" sz="8000" b="1" dirty="0" smtClean="0">
                <a:solidFill>
                  <a:schemeClr val="bg1"/>
                </a:solidFill>
                <a:latin typeface="Tahoma" panose="020B0604030504040204" pitchFamily="34" charset="0"/>
              </a:rPr>
              <a:t>81010</a:t>
            </a:r>
            <a:r>
              <a:rPr lang="en-US" altLang="en-US" sz="80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/>
            </a:r>
            <a:br>
              <a:rPr lang="en-US" altLang="en-US" sz="8000" b="1" dirty="0" smtClean="0">
                <a:solidFill>
                  <a:srgbClr val="FFCC00"/>
                </a:solidFill>
                <a:latin typeface="Tahoma" panose="020B0604030504040204" pitchFamily="34" charset="0"/>
              </a:rPr>
            </a:br>
            <a:r>
              <a:rPr lang="en-US" altLang="en-US" sz="8000" b="1" dirty="0" smtClean="0">
                <a:solidFill>
                  <a:srgbClr val="FFCC00"/>
                </a:solidFill>
                <a:latin typeface="Tahoma" panose="020B0604030504040204" pitchFamily="34" charset="0"/>
              </a:rPr>
              <a:t>Text: </a:t>
            </a:r>
            <a:r>
              <a:rPr lang="en-US" altLang="en-US" sz="8000" b="1" dirty="0" smtClean="0">
                <a:solidFill>
                  <a:schemeClr val="bg1"/>
                </a:solidFill>
                <a:latin typeface="Tahoma" panose="020B0604030504040204" pitchFamily="34" charset="0"/>
              </a:rPr>
              <a:t>@gwclass19</a:t>
            </a:r>
            <a:endParaRPr lang="en-US" altLang="en-US" sz="8000" b="1" dirty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3287</TotalTime>
  <Words>18</Words>
  <Application>Microsoft Macintosh PowerPoint</Application>
  <PresentationFormat>On-screen Show (4:3)</PresentationFormat>
  <Paragraphs>11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GW REMIND</vt:lpstr>
      <vt:lpstr>Remind 2022 To:   81010 Text: @gwclass22</vt:lpstr>
      <vt:lpstr>Remind 2021 To:   81010 Text: @gwclass21</vt:lpstr>
      <vt:lpstr>Remind 2020 To:   81010 Text: @gwclass20</vt:lpstr>
      <vt:lpstr>Remind 2019 To:   81010 Text: @gwclass19</vt:lpstr>
    </vt:vector>
  </TitlesOfParts>
  <Company>vusd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Golden West High School</dc:title>
  <dc:creator>agluckmann</dc:creator>
  <cp:lastModifiedBy>temp</cp:lastModifiedBy>
  <cp:revision>383</cp:revision>
  <dcterms:created xsi:type="dcterms:W3CDTF">2003-05-22T20:36:55Z</dcterms:created>
  <dcterms:modified xsi:type="dcterms:W3CDTF">2018-08-14T18:50:20Z</dcterms:modified>
</cp:coreProperties>
</file>