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6E8C70-7CD1-4623-ADEE-5F7038B38982}" v="2033" dt="2018-10-02T16:50:37.3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96" y="-21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AE CARMICHAEL" userId="63d01e5f-4662-469e-8d9a-337999941324" providerId="ADAL" clId="{8B7F057D-948B-4C58-94E2-9E37F26D24B8}"/>
    <pc:docChg chg="modSld">
      <pc:chgData name="JEANNAE CARMICHAEL" userId="63d01e5f-4662-469e-8d9a-337999941324" providerId="ADAL" clId="{8B7F057D-948B-4C58-94E2-9E37F26D24B8}" dt="2018-08-25T00:54:30.593" v="45" actId="14734"/>
      <pc:docMkLst>
        <pc:docMk/>
      </pc:docMkLst>
    </pc:docChg>
  </pc:docChgLst>
  <pc:docChgLst>
    <pc:chgData name="JEANNAE CARMICHAEL" userId="63d01e5f-4662-469e-8d9a-337999941324" providerId="ADAL" clId="{EC6E8C70-7CD1-4623-ADEE-5F7038B38982}"/>
    <pc:docChg chg="undo redo custSel addSld delSld modSld sldOrd">
      <pc:chgData name="JEANNAE CARMICHAEL" userId="63d01e5f-4662-469e-8d9a-337999941324" providerId="ADAL" clId="{EC6E8C70-7CD1-4623-ADEE-5F7038B38982}" dt="2018-10-02T16:50:37.306" v="1955" actId="20577"/>
      <pc:docMkLst>
        <pc:docMk/>
      </pc:docMkLst>
      <pc:sldChg chg="addSp delSp modSp add del modTransition">
        <pc:chgData name="JEANNAE CARMICHAEL" userId="63d01e5f-4662-469e-8d9a-337999941324" providerId="ADAL" clId="{EC6E8C70-7CD1-4623-ADEE-5F7038B38982}" dt="2018-10-02T14:49:31.094" v="605" actId="2696"/>
        <pc:sldMkLst>
          <pc:docMk/>
          <pc:sldMk cId="3601342234" sldId="256"/>
        </pc:sldMkLst>
        <pc:spChg chg="mod">
          <ac:chgData name="JEANNAE CARMICHAEL" userId="63d01e5f-4662-469e-8d9a-337999941324" providerId="ADAL" clId="{EC6E8C70-7CD1-4623-ADEE-5F7038B38982}" dt="2018-10-01T18:36:01.538" v="123" actId="20577"/>
          <ac:spMkLst>
            <pc:docMk/>
            <pc:sldMk cId="3601342234" sldId="256"/>
            <ac:spMk id="6" creationId="{FC7F502E-BF74-4A74-82E6-9BCB517471BA}"/>
          </ac:spMkLst>
        </pc:spChg>
        <pc:spChg chg="mod">
          <ac:chgData name="JEANNAE CARMICHAEL" userId="63d01e5f-4662-469e-8d9a-337999941324" providerId="ADAL" clId="{EC6E8C70-7CD1-4623-ADEE-5F7038B38982}" dt="2018-10-01T18:36:28.501" v="127" actId="255"/>
          <ac:spMkLst>
            <pc:docMk/>
            <pc:sldMk cId="3601342234" sldId="256"/>
            <ac:spMk id="18" creationId="{DA411F8F-9629-4E7A-AA15-1BF90EBDAAB2}"/>
          </ac:spMkLst>
        </pc:spChg>
        <pc:spChg chg="mod">
          <ac:chgData name="JEANNAE CARMICHAEL" userId="63d01e5f-4662-469e-8d9a-337999941324" providerId="ADAL" clId="{EC6E8C70-7CD1-4623-ADEE-5F7038B38982}" dt="2018-10-01T18:31:45.298" v="35" actId="1076"/>
          <ac:spMkLst>
            <pc:docMk/>
            <pc:sldMk cId="3601342234" sldId="256"/>
            <ac:spMk id="20" creationId="{C1925A67-074E-45CE-83BB-E49E3B5488A6}"/>
          </ac:spMkLst>
        </pc:spChg>
        <pc:spChg chg="mod">
          <ac:chgData name="JEANNAE CARMICHAEL" userId="63d01e5f-4662-469e-8d9a-337999941324" providerId="ADAL" clId="{EC6E8C70-7CD1-4623-ADEE-5F7038B38982}" dt="2018-10-01T18:32:00.482" v="41" actId="1076"/>
          <ac:spMkLst>
            <pc:docMk/>
            <pc:sldMk cId="3601342234" sldId="256"/>
            <ac:spMk id="21" creationId="{7676FA56-782C-4DC1-A227-DB731ECD2646}"/>
          </ac:spMkLst>
        </pc:spChg>
        <pc:spChg chg="mod">
          <ac:chgData name="JEANNAE CARMICHAEL" userId="63d01e5f-4662-469e-8d9a-337999941324" providerId="ADAL" clId="{EC6E8C70-7CD1-4623-ADEE-5F7038B38982}" dt="2018-10-01T18:39:22.788" v="152" actId="1076"/>
          <ac:spMkLst>
            <pc:docMk/>
            <pc:sldMk cId="3601342234" sldId="256"/>
            <ac:spMk id="22" creationId="{EB697196-61B6-4390-ABC9-4007657047DE}"/>
          </ac:spMkLst>
        </pc:spChg>
        <pc:spChg chg="mod">
          <ac:chgData name="JEANNAE CARMICHAEL" userId="63d01e5f-4662-469e-8d9a-337999941324" providerId="ADAL" clId="{EC6E8C70-7CD1-4623-ADEE-5F7038B38982}" dt="2018-10-01T18:32:08.793" v="46" actId="1076"/>
          <ac:spMkLst>
            <pc:docMk/>
            <pc:sldMk cId="3601342234" sldId="256"/>
            <ac:spMk id="23" creationId="{31A68AEA-0A13-410D-8C0B-FEA55F47BFFE}"/>
          </ac:spMkLst>
        </pc:spChg>
        <pc:graphicFrameChg chg="add del mod modGraphic">
          <ac:chgData name="JEANNAE CARMICHAEL" userId="63d01e5f-4662-469e-8d9a-337999941324" providerId="ADAL" clId="{EC6E8C70-7CD1-4623-ADEE-5F7038B38982}" dt="2018-10-01T18:49:06.071" v="189" actId="12385"/>
          <ac:graphicFrameMkLst>
            <pc:docMk/>
            <pc:sldMk cId="3601342234" sldId="256"/>
            <ac:graphicFrameMk id="5" creationId="{6EF9B196-542F-4ABE-BE23-214156B65F03}"/>
          </ac:graphicFrameMkLst>
        </pc:graphicFrameChg>
        <pc:picChg chg="del">
          <ac:chgData name="JEANNAE CARMICHAEL" userId="63d01e5f-4662-469e-8d9a-337999941324" providerId="ADAL" clId="{EC6E8C70-7CD1-4623-ADEE-5F7038B38982}" dt="2018-10-01T18:30:21.537" v="0" actId="478"/>
          <ac:picMkLst>
            <pc:docMk/>
            <pc:sldMk cId="3601342234" sldId="256"/>
            <ac:picMk id="9" creationId="{15612AB0-8E40-4AED-87CF-8F5FEC0C22FB}"/>
          </ac:picMkLst>
        </pc:picChg>
      </pc:sldChg>
      <pc:sldChg chg="addSp delSp modSp add ord">
        <pc:chgData name="JEANNAE CARMICHAEL" userId="63d01e5f-4662-469e-8d9a-337999941324" providerId="ADAL" clId="{EC6E8C70-7CD1-4623-ADEE-5F7038B38982}" dt="2018-10-02T16:50:37.306" v="1955" actId="20577"/>
        <pc:sldMkLst>
          <pc:docMk/>
          <pc:sldMk cId="536341082" sldId="257"/>
        </pc:sldMkLst>
        <pc:spChg chg="del">
          <ac:chgData name="JEANNAE CARMICHAEL" userId="63d01e5f-4662-469e-8d9a-337999941324" providerId="ADAL" clId="{EC6E8C70-7CD1-4623-ADEE-5F7038B38982}" dt="2018-10-01T18:49:53.565" v="191" actId="478"/>
          <ac:spMkLst>
            <pc:docMk/>
            <pc:sldMk cId="536341082" sldId="257"/>
            <ac:spMk id="2" creationId="{5D72A743-1E24-4FC7-9E0C-304E537AC846}"/>
          </ac:spMkLst>
        </pc:spChg>
        <pc:spChg chg="del">
          <ac:chgData name="JEANNAE CARMICHAEL" userId="63d01e5f-4662-469e-8d9a-337999941324" providerId="ADAL" clId="{EC6E8C70-7CD1-4623-ADEE-5F7038B38982}" dt="2018-10-01T18:49:54.885" v="192" actId="478"/>
          <ac:spMkLst>
            <pc:docMk/>
            <pc:sldMk cId="536341082" sldId="257"/>
            <ac:spMk id="3" creationId="{C50EAC3B-6957-48B1-9323-A3296EE4D237}"/>
          </ac:spMkLst>
        </pc:spChg>
        <pc:spChg chg="add mod">
          <ac:chgData name="JEANNAE CARMICHAEL" userId="63d01e5f-4662-469e-8d9a-337999941324" providerId="ADAL" clId="{EC6E8C70-7CD1-4623-ADEE-5F7038B38982}" dt="2018-10-02T14:35:31.375" v="525" actId="255"/>
          <ac:spMkLst>
            <pc:docMk/>
            <pc:sldMk cId="536341082" sldId="257"/>
            <ac:spMk id="8" creationId="{FD6E2C6C-F495-4F7C-AB53-A9D07E78A47B}"/>
          </ac:spMkLst>
        </pc:spChg>
        <pc:graphicFrameChg chg="add mod modGraphic">
          <ac:chgData name="JEANNAE CARMICHAEL" userId="63d01e5f-4662-469e-8d9a-337999941324" providerId="ADAL" clId="{EC6E8C70-7CD1-4623-ADEE-5F7038B38982}" dt="2018-10-02T16:50:37.306" v="1955" actId="20577"/>
          <ac:graphicFrameMkLst>
            <pc:docMk/>
            <pc:sldMk cId="536341082" sldId="257"/>
            <ac:graphicFrameMk id="4" creationId="{5319E77D-E119-47B8-B12A-7D2737E34D79}"/>
          </ac:graphicFrameMkLst>
        </pc:graphicFrameChg>
        <pc:picChg chg="add mod">
          <ac:chgData name="JEANNAE CARMICHAEL" userId="63d01e5f-4662-469e-8d9a-337999941324" providerId="ADAL" clId="{EC6E8C70-7CD1-4623-ADEE-5F7038B38982}" dt="2018-10-02T16:50:23.226" v="1954" actId="1076"/>
          <ac:picMkLst>
            <pc:docMk/>
            <pc:sldMk cId="536341082" sldId="257"/>
            <ac:picMk id="5" creationId="{4D9EB447-BDAD-406D-B8DE-114C7F19A968}"/>
          </ac:picMkLst>
        </pc:picChg>
        <pc:picChg chg="add mod">
          <ac:chgData name="JEANNAE CARMICHAEL" userId="63d01e5f-4662-469e-8d9a-337999941324" providerId="ADAL" clId="{EC6E8C70-7CD1-4623-ADEE-5F7038B38982}" dt="2018-10-02T16:12:09.471" v="1093" actId="1076"/>
          <ac:picMkLst>
            <pc:docMk/>
            <pc:sldMk cId="536341082" sldId="257"/>
            <ac:picMk id="6" creationId="{B0F1C208-EE54-4566-A42A-1F8D4960A85C}"/>
          </ac:picMkLst>
        </pc:picChg>
        <pc:picChg chg="add mod">
          <ac:chgData name="JEANNAE CARMICHAEL" userId="63d01e5f-4662-469e-8d9a-337999941324" providerId="ADAL" clId="{EC6E8C70-7CD1-4623-ADEE-5F7038B38982}" dt="2018-10-02T16:50:10.126" v="1952" actId="14100"/>
          <ac:picMkLst>
            <pc:docMk/>
            <pc:sldMk cId="536341082" sldId="257"/>
            <ac:picMk id="7" creationId="{25AFDA44-A763-4C2D-81ED-6AE74E88218F}"/>
          </ac:picMkLst>
        </pc:picChg>
        <pc:picChg chg="add mod">
          <ac:chgData name="JEANNAE CARMICHAEL" userId="63d01e5f-4662-469e-8d9a-337999941324" providerId="ADAL" clId="{EC6E8C70-7CD1-4623-ADEE-5F7038B38982}" dt="2018-10-02T16:44:30.602" v="1689" actId="1076"/>
          <ac:picMkLst>
            <pc:docMk/>
            <pc:sldMk cId="536341082" sldId="257"/>
            <ac:picMk id="10" creationId="{771D3A5D-2C2B-4397-827A-C3C8EF742BB9}"/>
          </ac:picMkLst>
        </pc:picChg>
      </pc:sldChg>
    </pc:docChg>
  </pc:docChgLst>
  <pc:docChgLst>
    <pc:chgData name="JEANNAE CARMICHAEL" userId="63d01e5f-4662-469e-8d9a-337999941324" providerId="ADAL" clId="{D47002B4-F8EE-4F93-8EDF-8DE95CE240F9}"/>
    <pc:docChg chg="undo custSel modSld">
      <pc:chgData name="JEANNAE CARMICHAEL" userId="63d01e5f-4662-469e-8d9a-337999941324" providerId="ADAL" clId="{D47002B4-F8EE-4F93-8EDF-8DE95CE240F9}" dt="2018-08-28T02:10:11.626" v="784" actId="20577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3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7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9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5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3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2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D880-4924-4716-983F-4E463CF3AFCD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E7141-E1FA-4CE0-A478-FA7AB00AA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19E77D-E119-47B8-B12A-7D2737E34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561278"/>
              </p:ext>
            </p:extLst>
          </p:nvPr>
        </p:nvGraphicFramePr>
        <p:xfrm>
          <a:off x="0" y="527686"/>
          <a:ext cx="91440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541151364"/>
                    </a:ext>
                  </a:extLst>
                </a:gridCol>
                <a:gridCol w="1818167">
                  <a:extLst>
                    <a:ext uri="{9D8B030D-6E8A-4147-A177-3AD203B41FA5}">
                      <a16:colId xmlns:a16="http://schemas.microsoft.com/office/drawing/2014/main" val="2370882242"/>
                    </a:ext>
                  </a:extLst>
                </a:gridCol>
                <a:gridCol w="1813307">
                  <a:extLst>
                    <a:ext uri="{9D8B030D-6E8A-4147-A177-3AD203B41FA5}">
                      <a16:colId xmlns:a16="http://schemas.microsoft.com/office/drawing/2014/main" val="2953845766"/>
                    </a:ext>
                  </a:extLst>
                </a:gridCol>
                <a:gridCol w="1854926">
                  <a:extLst>
                    <a:ext uri="{9D8B030D-6E8A-4147-A177-3AD203B41FA5}">
                      <a16:colId xmlns:a16="http://schemas.microsoft.com/office/drawing/2014/main" val="32496114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125645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Monday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Tuesday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Wednesday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Thursday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Friday</a:t>
                      </a:r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689295"/>
                  </a:ext>
                </a:extLst>
              </a:tr>
              <a:tr h="115047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7-9:15am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Weightlifting 3:30-4:30pm Weight Rm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  <a:b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3:30-5:30pm IE-6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Engineering Skills 3:30-5:30pm IE-1</a:t>
                      </a:r>
                    </a:p>
                    <a:p>
                      <a:pPr algn="ctr"/>
                      <a:r>
                        <a:rPr lang="en-US" sz="65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EMS: Guest Speaker Visalia </a:t>
                      </a:r>
                      <a:r>
                        <a:rPr lang="en-US" sz="65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Police K-9</a:t>
                      </a:r>
                      <a:endParaRPr lang="en-US" sz="65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65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3:30-4:45 in P-17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3   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 pm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Tutorial 3:30-4:30pm S-10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3:30-5:30pm IE-6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4    </a:t>
                      </a: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Weightlifting 3:30-4:30pm Weight Rm</a:t>
                      </a:r>
                    </a:p>
                    <a:p>
                      <a:pPr algn="ctr"/>
                      <a:r>
                        <a:rPr lang="en-US" sz="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 Skills 3:30-5:30pm IE-1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Anime Club 3:30-5:00pm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958743"/>
                  </a:ext>
                </a:extLst>
              </a:tr>
              <a:tr h="1201807">
                <a:tc>
                  <a:txBody>
                    <a:bodyPr/>
                    <a:lstStyle/>
                    <a:p>
                      <a:r>
                        <a:rPr lang="en-US" sz="1000" b="1" dirty="0"/>
                        <a:t>8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7-9:15am Librar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</a:t>
                      </a: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Weightlifting 3:30-4:30pm Weight Rm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3:30-5:30pm IE-6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 Skills 3:30-5:30pm IE-1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Anime Club 3:30-5pm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10   </a:t>
                      </a: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 pm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Tutorial 3;30-4:30pm S-10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3:30-5:50pm IE-6</a:t>
                      </a:r>
                    </a:p>
                    <a:p>
                      <a:pPr algn="ctr"/>
                      <a:r>
                        <a:rPr lang="en-US" sz="650" b="1" dirty="0">
                          <a:solidFill>
                            <a:srgbClr val="FF0000"/>
                          </a:solidFill>
                        </a:rPr>
                        <a:t>EMS: CPR Training 3:30-6pm in P-17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11  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Weightlifting 3:30-4:30pm Weight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Engineering Skills 3:30-5:30pm IE-1</a:t>
                      </a:r>
                    </a:p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12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Anime Club 3:30-5pm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980332"/>
                  </a:ext>
                </a:extLst>
              </a:tr>
              <a:tr h="1018161">
                <a:tc>
                  <a:txBody>
                    <a:bodyPr/>
                    <a:lstStyle/>
                    <a:p>
                      <a:r>
                        <a:rPr lang="en-US" sz="900" b="1" dirty="0"/>
                        <a:t>15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7-9:15am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Weightlifting 3:30-4:30pm Weight Rm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16</a:t>
                      </a:r>
                      <a:r>
                        <a:rPr lang="en-US" sz="1000" b="1" dirty="0"/>
                        <a:t>   </a:t>
                      </a: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3:30-5:30pm IE-6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Engineering Skills 3:30-5:30pm IE-1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Anime Club 3:30-5pm 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17</a:t>
                      </a:r>
                      <a:r>
                        <a:rPr lang="en-US" sz="700" b="1" dirty="0"/>
                        <a:t>          </a:t>
                      </a: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 pm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Biology Tutorial 3:30-4:30pm S-10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3:30-5:30pm IE-6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18</a:t>
                      </a:r>
                      <a:r>
                        <a:rPr lang="en-US" sz="1000" b="1" dirty="0"/>
                        <a:t>  </a:t>
                      </a: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Weightlifting 3:30-4:30pm Weight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Engineering Skills 3:30-5:30pm IE-1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19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Anime Club 3:30-5pm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67789"/>
                  </a:ext>
                </a:extLst>
              </a:tr>
              <a:tr h="955897">
                <a:tc>
                  <a:txBody>
                    <a:bodyPr/>
                    <a:lstStyle/>
                    <a:p>
                      <a:r>
                        <a:rPr lang="en-US" sz="900" b="1" dirty="0"/>
                        <a:t>22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 Tutorial 7-9:15am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Weightlifting 3:30-4:30pm Weight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b="1" dirty="0">
                          <a:solidFill>
                            <a:srgbClr val="FF0000"/>
                          </a:solidFill>
                        </a:rPr>
                        <a:t>Minimum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23</a:t>
                      </a:r>
                      <a:r>
                        <a:rPr lang="en-US" sz="1000" dirty="0"/>
                        <a:t>   </a:t>
                      </a: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3:30-5:30pm IE-6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 Skills 3:30-5:30pm IE-1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Anime Club 3:30-5pm 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24</a:t>
                      </a:r>
                      <a:r>
                        <a:rPr lang="en-US" sz="700" b="1" dirty="0"/>
                        <a:t>          </a:t>
                      </a: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 pm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3:30-5:30pm IE-6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25</a:t>
                      </a:r>
                      <a:r>
                        <a:rPr lang="en-US" sz="1000" b="1" dirty="0"/>
                        <a:t>  </a:t>
                      </a:r>
                    </a:p>
                    <a:p>
                      <a:pPr algn="ctr"/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Room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3:30- 5:30pm Dance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Weightlifting 3:30-4:30pm Weight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 Skills 3:30-5:30pm IE-1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26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7- 8:15am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Anime Club 3:30-5pm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endParaRPr 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463991"/>
                  </a:ext>
                </a:extLst>
              </a:tr>
              <a:tr h="1232133">
                <a:tc>
                  <a:txBody>
                    <a:bodyPr/>
                    <a:lstStyle/>
                    <a:p>
                      <a:r>
                        <a:rPr lang="en-US" sz="900" b="1" dirty="0"/>
                        <a:t>29</a:t>
                      </a:r>
                      <a:r>
                        <a:rPr lang="en-US" sz="1000" b="1" dirty="0"/>
                        <a:t>   </a:t>
                      </a:r>
                    </a:p>
                    <a:p>
                      <a:pPr algn="ctr"/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7-9:15am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3:21- 6:00pm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Weightlifting 3:30-4:30pm Weight Rm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30</a:t>
                      </a:r>
                      <a:r>
                        <a:rPr lang="en-US" sz="1000" dirty="0"/>
                        <a:t>    </a:t>
                      </a: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3:21-6:00pm Library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Boxing 3:30-5:30pm  Rm P29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3:30- 5:30pm IE-6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Engineering Skills 3:30-5:30pm IE-1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Anime Club 3:30-5:30 E-10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dirty="0"/>
                        <a:t>31 </a:t>
                      </a:r>
                      <a:r>
                        <a:rPr lang="en-US" sz="1000" b="1" dirty="0"/>
                        <a:t>      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 Tutorial 7-8:15am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Tutorial 3:21- 6:00pm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XL Café 3:21-6:00pm Rm E-10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 3:30-5:30pm Rm P-14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Hip Hop 3:30-5:30 pm Dance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Tutorial 3:30-5:30pm Library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Sports Med 3:30-5:30pm Trainer Rm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Tutorial 3:30-5:30pm Rm S-5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 Shop 3:30-5:30pm IE-6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rgbClr val="FF0000"/>
                          </a:solidFill>
                        </a:rPr>
                        <a:t>EMS: Pharmacist Guest Speaker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rgbClr val="FF0000"/>
                          </a:solidFill>
                        </a:rPr>
                        <a:t>3:45-4:45pm in P-17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721013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D9EB447-BDAD-406D-B8DE-114C7F19A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0" y="6885"/>
            <a:ext cx="1809813" cy="4925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F1C208-EE54-4566-A42A-1F8D4960A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339" y="-31700"/>
            <a:ext cx="2097206" cy="609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AFDA44-A763-4C2D-81ED-6AE74E8821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8697" y="6885"/>
            <a:ext cx="2538943" cy="5324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6E2C6C-F495-4F7C-AB53-A9D07E78A47B}"/>
              </a:ext>
            </a:extLst>
          </p:cNvPr>
          <p:cNvSpPr txBox="1"/>
          <p:nvPr/>
        </p:nvSpPr>
        <p:spPr>
          <a:xfrm>
            <a:off x="6689142" y="-87334"/>
            <a:ext cx="2295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9900"/>
                </a:solidFill>
                <a:latin typeface="Copperplate Gothic Bold" panose="020E0705020206020404" pitchFamily="34" charset="0"/>
              </a:rPr>
              <a:t>October</a:t>
            </a:r>
            <a:r>
              <a:rPr lang="en-US" sz="2000" dirty="0">
                <a:solidFill>
                  <a:srgbClr val="FFC000"/>
                </a:solidFill>
                <a:latin typeface="Copperplate Gothic Bold" panose="020E0705020206020404" pitchFamily="34" charset="0"/>
              </a:rPr>
              <a:t> </a:t>
            </a:r>
          </a:p>
          <a:p>
            <a:pPr algn="ctr"/>
            <a:r>
              <a:rPr lang="en-US" sz="1600" dirty="0">
                <a:latin typeface="Copperplate Gothic Bold" panose="020E0705020206020404" pitchFamily="34" charset="0"/>
              </a:rPr>
              <a:t>2018</a:t>
            </a:r>
          </a:p>
        </p:txBody>
      </p:sp>
      <p:pic>
        <p:nvPicPr>
          <p:cNvPr id="10" name="Picture 9" descr="A drawing of a face&#10;&#10;Description generated with high confidence">
            <a:extLst>
              <a:ext uri="{FF2B5EF4-FFF2-40B4-BE49-F238E27FC236}">
                <a16:creationId xmlns:a16="http://schemas.microsoft.com/office/drawing/2014/main" id="{771D3A5D-2C2B-4397-827A-C3C8EF742B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714" y="5697430"/>
            <a:ext cx="2934788" cy="98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4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2085</TotalTime>
  <Words>793</Words>
  <Application>Microsoft Office PowerPoint</Application>
  <PresentationFormat>On-screen Show (4:3)</PresentationFormat>
  <Paragraphs>192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Copperplate Gothic Bold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JEANNAE CARMICHAEL</dc:creator>
  <cp:lastModifiedBy>jeannae_carmichael@ymail.com</cp:lastModifiedBy>
  <cp:revision>30</cp:revision>
  <cp:lastPrinted>2018-10-02T16:13:38Z</cp:lastPrinted>
  <dcterms:created xsi:type="dcterms:W3CDTF">2018-08-08T18:12:22Z</dcterms:created>
  <dcterms:modified xsi:type="dcterms:W3CDTF">2018-10-02T16:50:46Z</dcterms:modified>
</cp:coreProperties>
</file>