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2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D880-4924-4716-983F-4E463CF3AFCD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7141-E1FA-4CE0-A478-FA7AB00AA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94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D880-4924-4716-983F-4E463CF3AFCD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7141-E1FA-4CE0-A478-FA7AB00AA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632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D880-4924-4716-983F-4E463CF3AFCD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7141-E1FA-4CE0-A478-FA7AB00AA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75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D880-4924-4716-983F-4E463CF3AFCD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7141-E1FA-4CE0-A478-FA7AB00AA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4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D880-4924-4716-983F-4E463CF3AFCD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7141-E1FA-4CE0-A478-FA7AB00AA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899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D880-4924-4716-983F-4E463CF3AFCD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7141-E1FA-4CE0-A478-FA7AB00AA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57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D880-4924-4716-983F-4E463CF3AFCD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7141-E1FA-4CE0-A478-FA7AB00AA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09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D880-4924-4716-983F-4E463CF3AFCD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7141-E1FA-4CE0-A478-FA7AB00AA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37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D880-4924-4716-983F-4E463CF3AFCD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7141-E1FA-4CE0-A478-FA7AB00AA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20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D880-4924-4716-983F-4E463CF3AFCD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7141-E1FA-4CE0-A478-FA7AB00AA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62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D880-4924-4716-983F-4E463CF3AFCD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7141-E1FA-4CE0-A478-FA7AB00AA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4D880-4924-4716-983F-4E463CF3AFCD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E7141-E1FA-4CE0-A478-FA7AB00AA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877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maestrodecorazontalosh.blogspot.com/2010/09/otono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EF9B196-542F-4ABE-BE23-214156B65F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295292"/>
              </p:ext>
            </p:extLst>
          </p:nvPr>
        </p:nvGraphicFramePr>
        <p:xfrm>
          <a:off x="212585" y="426720"/>
          <a:ext cx="8781933" cy="6431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0391">
                  <a:extLst>
                    <a:ext uri="{9D8B030D-6E8A-4147-A177-3AD203B41FA5}">
                      <a16:colId xmlns:a16="http://schemas.microsoft.com/office/drawing/2014/main" val="1007088639"/>
                    </a:ext>
                  </a:extLst>
                </a:gridCol>
                <a:gridCol w="1827183">
                  <a:extLst>
                    <a:ext uri="{9D8B030D-6E8A-4147-A177-3AD203B41FA5}">
                      <a16:colId xmlns:a16="http://schemas.microsoft.com/office/drawing/2014/main" val="3737023102"/>
                    </a:ext>
                  </a:extLst>
                </a:gridCol>
                <a:gridCol w="1616000">
                  <a:extLst>
                    <a:ext uri="{9D8B030D-6E8A-4147-A177-3AD203B41FA5}">
                      <a16:colId xmlns:a16="http://schemas.microsoft.com/office/drawing/2014/main" val="2874107300"/>
                    </a:ext>
                  </a:extLst>
                </a:gridCol>
                <a:gridCol w="1807614">
                  <a:extLst>
                    <a:ext uri="{9D8B030D-6E8A-4147-A177-3AD203B41FA5}">
                      <a16:colId xmlns:a16="http://schemas.microsoft.com/office/drawing/2014/main" val="198731803"/>
                    </a:ext>
                  </a:extLst>
                </a:gridCol>
                <a:gridCol w="1870745">
                  <a:extLst>
                    <a:ext uri="{9D8B030D-6E8A-4147-A177-3AD203B41FA5}">
                      <a16:colId xmlns:a16="http://schemas.microsoft.com/office/drawing/2014/main" val="818160712"/>
                    </a:ext>
                  </a:extLst>
                </a:gridCol>
              </a:tblGrid>
              <a:tr h="230822"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/>
                        <a:t>Monday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/>
                        <a:t>Tuesday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/>
                        <a:t>Wednesday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/>
                        <a:t>Thursday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/>
                        <a:t>Friday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91302"/>
                  </a:ext>
                </a:extLst>
              </a:tr>
              <a:tr h="1101987">
                <a:tc>
                  <a:txBody>
                    <a:bodyPr/>
                    <a:lstStyle/>
                    <a:p>
                      <a:endParaRPr lang="en-US" sz="10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highlight>
                            <a:srgbClr val="FFFF00"/>
                          </a:highlight>
                        </a:rPr>
                        <a:t>***Peer Tutoring available everyday before and after school in the library</a:t>
                      </a:r>
                    </a:p>
                    <a:p>
                      <a:endParaRPr lang="en-US" sz="1000" dirty="0"/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7-8:15am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Tutorial 3:21-6:00pm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3:21-6:00pm Rm E-10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Link Crew 3:30-6:00pm L-20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Sports Med 3:30-5:30pm Trainer Rm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EL Tutorial 3:30-5:30pm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Wrestling 4:00-6:00pm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Math Tutorial 3:30-5:30 Pm P-14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Chemistry Tutorial 3:30-5:00pm S4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Wrestling 4-6pm Stadium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Biology S10  3:30 -5:00pm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6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7-8:15am Library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PM Tutorial 3:21- 6:00pm Library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3:21-6:00pm Rm E-10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Hip Hop 3:30-5:30m Dance Rm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EL Tutorial 3:30-5:30pm Library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Sports Med 3:30-5:30pm Trainer Rm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Wrestling 4:00-6:00pm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Boys Soccer 3:30-5:30pm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Wrestling 4-6pm Stadium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Biology S10 3:30-5:00pm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7- 8:15am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Tutorial 3:21-6:00pm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3:21-6:00pm Room E-10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ASB 3:30-6:00pm L-20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EL Tutorial 3:30-5:30pm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Hip Hop 3:30- 5:30pm Dance Rm</a:t>
                      </a:r>
                    </a:p>
                    <a:p>
                      <a:endParaRPr lang="en-US" sz="1000" dirty="0"/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4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7- 8:15am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Tutorial 3:21-6:00pm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3:21-6:00pm Rm E-10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Wrestling 4-6pm Mini Gym </a:t>
                      </a:r>
                    </a:p>
                    <a:p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532275"/>
                  </a:ext>
                </a:extLst>
              </a:tr>
              <a:tr h="1101987">
                <a:tc>
                  <a:txBody>
                    <a:bodyPr/>
                    <a:lstStyle/>
                    <a:p>
                      <a:r>
                        <a:rPr lang="en-US" sz="800" dirty="0"/>
                        <a:t>7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7-9:15am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Tutorial 3:21-6:00pm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3:21- 6:00pm Rm E-10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Boys Soccer 3:30-5:30pm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Wrestling 4-6pm Stadium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7-8:15am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Tutorial 3:21-6:00pm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3:21-6:00pm Rm E-10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Link Crew 3:30-6:00pm L-20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Sports Med 3:30-5:30pm Trainer Rm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EL Tutorial 3:30-5:30pm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Wrestling 4:00-6:00pm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Math Tutorial 3:30-5:30 Pm P-14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Chemistry Tutorial 3:30-5:00pm S4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Wrestling 4-6pm Stadium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Biology S10  3:30 -5:00pm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6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7-8:15am Library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PM Tutorial 3:21- 6:00pm Library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3:21-6:00pm Rm E-10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Hip Hop 3:30-5:30m Dance Rm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EL Tutorial 3:30-5:30pm Library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Sports Med 3:30-5:30pm Trainer Rm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Wrestling 4:00-6:00pm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Boys Soccer 3:30-5:30pm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Wrestling 4-6pm Stadium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Biology S10 3:30-5:00pm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7- 8:15am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Tutorial 3:21-6:00pm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3:21-6:00pm Room E-10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ASB 3:30-6:00pm L-20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EL Tutorial 3:30-5:30pm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Hip Hop 3:30- 5:30pm Dance Rm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Math Tutorial 3:30-5:30 Pm P-14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Chemistry Tutorial 3:30-5:00pm S4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Wrestling 4-6pm Mini Gym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11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7- 8:15am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Tutorial 3:21-6:00pm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3:21-6:00pm Rm E-10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Wrestling 4-6pm Mini Gym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000" dirty="0"/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950897"/>
                  </a:ext>
                </a:extLst>
              </a:tr>
              <a:tr h="1317917">
                <a:tc>
                  <a:txBody>
                    <a:bodyPr/>
                    <a:lstStyle/>
                    <a:p>
                      <a:r>
                        <a:rPr lang="en-US" sz="800" dirty="0"/>
                        <a:t>14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7-9:15am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Tutorial 3:21-6:00pm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3:21- 6:00pm Rm E-10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Boys Soccer 3:30-5:30pm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Wrestling 4-6pm Stadium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000" dirty="0"/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7-8:15am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Tutorial 3:21-6:00pm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3:21-6:00pm Rm E-10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Link Crew 3:30-6:00pm L-20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Sports Med 3:30-5:30pm Trainer Rm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EL Tutorial 3:30-5:30pm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Wrestling 4:00-6:00pm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Math Tutorial 3:30-5:30 Pm P-14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Chemistry Tutorial 3:30-5:00pm S4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Wrestling 4-6pm Stadium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Biology S10  3:30 -5:00pm</a:t>
                      </a:r>
                    </a:p>
                    <a:p>
                      <a:endParaRPr lang="en-US" sz="1000" dirty="0"/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7-8:15am Library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PM Tutorial 3:21- 6:00pm Library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3:21-6:00pm Rm E-10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Hip Hop 3:30-5:30m Dance Rm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EL Tutorial 3:30-5:30pm Library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Sports Med 3:30-5:30pm Trainer Rm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Wrestling 4:00-6:00pm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Boys Soccer 3:30-5:30pm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Wrestling 4-6pm Stadium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Biology S10 3:30-5:00pm</a:t>
                      </a:r>
                    </a:p>
                    <a:p>
                      <a:endParaRPr lang="en-US" sz="1100" dirty="0"/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7- 8:15am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Tutorial 3:21-6:00pm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3:21-6:00pm Room E-10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ASB 3:30-6:00pm L-20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EL Tutorial 3:30-5:30pm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Hip Hop 3:30- 5:30pm Dance Rm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Math Tutorial 3:30-5:30 Pm P-14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Chemistry Tutorial 3:30-5:00pm S4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Wrestling 4-6pm Mini Gym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18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7- 8:15am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Tutorial 3:21-6:00pm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3:21-6:00pm Rm E-10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Wrestling 4-6pm Mini Gym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98537027"/>
                  </a:ext>
                </a:extLst>
              </a:tr>
              <a:tr h="1288133">
                <a:tc>
                  <a:txBody>
                    <a:bodyPr/>
                    <a:lstStyle/>
                    <a:p>
                      <a:r>
                        <a:rPr lang="en-US" sz="800" dirty="0"/>
                        <a:t>21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7-9:15am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Tutorial 3:21-6:00pm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3:21- 6:00pm Rm E-10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Boys Soccer 3:30-5:30pm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Wrestling 4-6pm Stadium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7-8:15am Library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PM Tutorial 3:21- 6:00pm Library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3:21-6:00pm Rm E-10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Hip Hop 3:30-5:30m Dance Rm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EL Tutorial 3:30-5:30pm Library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Sports Med 3:30-5:30pm Trainer Rm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Wrestling 4:00-6:00pm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Boys Soccer 3:30-5:30pm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Wrestling 4-6pm Stadium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Biology S10 3:30-5:00pm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7- 8:15am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Tutorial 3:21-6:00pm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3:21-6:00pm Room E-10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ASB 3:30-6:00pm L-20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EL Tutorial 3:30-5:30pm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Hip Hop 3:30- 5:30pm Dance Rm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Wrestling 4:00-6:00pm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Math Tutorial 3:30-5:30 Pm P-14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Chemistry Tutorial 3:30-5:00pm S4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Wrestling 4-6pm Mini Gym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25</a:t>
                      </a:r>
                    </a:p>
                    <a:p>
                      <a:endParaRPr lang="en-US" sz="1100" dirty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7- 8:15am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Tutorial 3:21-6:00pm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3:21-6:00pm Rm E-10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Wrestling 4:00-6:00pm Mini Gym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73622065"/>
                  </a:ext>
                </a:extLst>
              </a:tr>
              <a:tr h="1243458">
                <a:tc>
                  <a:txBody>
                    <a:bodyPr/>
                    <a:lstStyle/>
                    <a:p>
                      <a:r>
                        <a:rPr lang="en-US" sz="800" dirty="0"/>
                        <a:t>28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29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7-8:15am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Tutorial 3:21-6:00pm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3:21-6:00pm Rm E-10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Link Crew 3:30-6:00pm L-20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Sports Med 3:30-5:30pm Trainer Rm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EL Tutorial 3:30-5:30pm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Wrestling 4:00-6:00pm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Math Tutorial 3:30-5:30 Pm P-14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Chemistry Tutorial 3:30-5:00pm S4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Wrestling 4-6pm Stadium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Biology S10  3:30 -5:00pm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7-8:15am Library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PM Tutorial 3:21- 6:00pm Library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3:21-6:00pm Rm E-10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Hip Hop 3:30-5:30m Dance Rm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EL Tutorial 3:30-5:30pm Library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Sports Med 3:30-5:30pm Trainer Rm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Wrestling 4:00-6:00pm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Boys Soccer 3:30-5:30pm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Wrestling 4-6pm Stadium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Biology S10 3:30-5:00pm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7- 8:15am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Tutorial 3:21-6:00pm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3:21-6:00pm Room E-10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ASB 3:30-6:00pm L-20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EL Tutorial 3:30-5:30pm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Hip Hop 3:30- 5:30pm Dance Rm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Wrestling 4:00-6:00pm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Math Tutorial 3:30-5:30 Pm P-14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Chemistry Tutorial 3:30-5:00pm S4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Wrestling 4-6pm Mini Gym </a:t>
                      </a:r>
                    </a:p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Britannic Bold" panose="020B0903060703020204" pitchFamily="34" charset="0"/>
                        </a:rPr>
                        <a:t>“Dreams Don’t Work Unless You Do” </a:t>
                      </a:r>
                    </a:p>
                    <a:p>
                      <a:r>
                        <a:rPr lang="en-US" sz="1200" dirty="0">
                          <a:latin typeface="Britannic Bold" panose="020B0903060703020204" pitchFamily="34" charset="0"/>
                        </a:rPr>
                        <a:t>– John C. Maxwell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2346310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C7F502E-BF74-4A74-82E6-9BCB517471BA}"/>
              </a:ext>
            </a:extLst>
          </p:cNvPr>
          <p:cNvSpPr txBox="1"/>
          <p:nvPr/>
        </p:nvSpPr>
        <p:spPr>
          <a:xfrm>
            <a:off x="3828811" y="-18424"/>
            <a:ext cx="2733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pperplate Gothic Bold" panose="020E0705020206020404" pitchFamily="34" charset="0"/>
              </a:rPr>
              <a:t>Oct. 2019</a:t>
            </a:r>
          </a:p>
        </p:txBody>
      </p:sp>
      <p:pic>
        <p:nvPicPr>
          <p:cNvPr id="15" name="Picture 14" descr="A picture containing clipart&#10;&#10;Description generated with high confidence">
            <a:extLst>
              <a:ext uri="{FF2B5EF4-FFF2-40B4-BE49-F238E27FC236}">
                <a16:creationId xmlns:a16="http://schemas.microsoft.com/office/drawing/2014/main" id="{BF3338FA-BA2E-462F-B502-975FB1A35D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" y="43838"/>
            <a:ext cx="1175216" cy="40251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3CE78F1-B371-4501-966B-6E4D68EEE0BD}"/>
              </a:ext>
            </a:extLst>
          </p:cNvPr>
          <p:cNvSpPr txBox="1"/>
          <p:nvPr/>
        </p:nvSpPr>
        <p:spPr>
          <a:xfrm>
            <a:off x="6675248" y="-9239"/>
            <a:ext cx="2319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XL Golden West Cell: (559) 731-5621</a:t>
            </a:r>
          </a:p>
          <a:p>
            <a:pPr algn="ctr"/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Director: Christian Orozco</a:t>
            </a:r>
          </a:p>
          <a:p>
            <a:pPr algn="ctr"/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Corozco@pyheart.org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FC31753-21E2-450C-ADF3-E840E9734642}"/>
              </a:ext>
            </a:extLst>
          </p:cNvPr>
          <p:cNvSpPr txBox="1"/>
          <p:nvPr/>
        </p:nvSpPr>
        <p:spPr>
          <a:xfrm>
            <a:off x="212584" y="5844666"/>
            <a:ext cx="163155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 Tutorial 7-9:15am Library</a:t>
            </a:r>
          </a:p>
          <a:p>
            <a:pPr lvl="0" algn="ctr">
              <a:defRPr/>
            </a:pPr>
            <a:r>
              <a:rPr lang="en-US" sz="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PM Tutorial 3:21-6:00pm Library</a:t>
            </a:r>
          </a:p>
          <a:p>
            <a:pPr lvl="0" algn="ctr">
              <a:defRPr/>
            </a:pPr>
            <a:r>
              <a:rPr lang="en-US" sz="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XL Café 3:21- 6:00pm Rm E-10</a:t>
            </a:r>
          </a:p>
          <a:p>
            <a:pPr lvl="0" algn="ctr">
              <a:defRPr/>
            </a:pPr>
            <a:r>
              <a:rPr lang="en-US" sz="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Wrestling 4:00-6:00pm</a:t>
            </a:r>
          </a:p>
          <a:p>
            <a:pPr lvl="0" algn="ctr">
              <a:defRPr/>
            </a:pPr>
            <a:r>
              <a:rPr lang="en-US" sz="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Boys Soccer 3:30-5:30pm </a:t>
            </a:r>
          </a:p>
          <a:p>
            <a:pPr lvl="0" algn="ctr">
              <a:defRPr/>
            </a:pPr>
            <a:r>
              <a:rPr lang="en-US" sz="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Wrestling 4-6pm Stadium </a:t>
            </a:r>
          </a:p>
          <a:p>
            <a:pPr lvl="0" algn="ctr">
              <a:defRPr/>
            </a:pPr>
            <a:endParaRPr lang="en-US" sz="7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8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A4F510A-E4AD-443C-8866-893EAF9BE6D9}"/>
              </a:ext>
            </a:extLst>
          </p:cNvPr>
          <p:cNvSpPr txBox="1"/>
          <p:nvPr/>
        </p:nvSpPr>
        <p:spPr>
          <a:xfrm>
            <a:off x="1618081" y="-14684"/>
            <a:ext cx="2097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Golden West Afterschool Program</a:t>
            </a:r>
          </a:p>
          <a:p>
            <a:pPr algn="ctr"/>
            <a:r>
              <a:rPr lang="en-US" sz="600" dirty="0"/>
              <a:t>Program hours are 3:21-6:00PM</a:t>
            </a:r>
          </a:p>
          <a:p>
            <a:pPr algn="ctr"/>
            <a:r>
              <a:rPr lang="en-US" sz="600" dirty="0"/>
              <a:t>XL Office is located in E-10</a:t>
            </a:r>
          </a:p>
          <a:p>
            <a:pPr algn="ctr"/>
            <a:r>
              <a:rPr lang="en-US" sz="600" dirty="0"/>
              <a:t>Late Bus pick-up time 5:30pm by gym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80FC09-5A53-4F96-BBB1-18FD947DD166}"/>
              </a:ext>
            </a:extLst>
          </p:cNvPr>
          <p:cNvSpPr txBox="1"/>
          <p:nvPr/>
        </p:nvSpPr>
        <p:spPr>
          <a:xfrm>
            <a:off x="1917780" y="4325208"/>
            <a:ext cx="17980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en-US" sz="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 Tutorial 7-8:15am Library</a:t>
            </a:r>
          </a:p>
          <a:p>
            <a:pPr lvl="0" algn="ctr">
              <a:defRPr/>
            </a:pPr>
            <a:r>
              <a:rPr lang="en-US" sz="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PM Tutorial 3:21-6:00pm Library</a:t>
            </a:r>
          </a:p>
          <a:p>
            <a:pPr lvl="0" algn="ctr">
              <a:defRPr/>
            </a:pPr>
            <a:r>
              <a:rPr lang="en-US" sz="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XL Café 3:21-6:00pm Rm E-10</a:t>
            </a:r>
          </a:p>
          <a:p>
            <a:pPr lvl="0" algn="ctr">
              <a:defRPr/>
            </a:pPr>
            <a:r>
              <a:rPr lang="en-US" sz="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 Crew 3:30-6:00pm L-20</a:t>
            </a:r>
          </a:p>
          <a:p>
            <a:pPr lvl="0" algn="ctr">
              <a:defRPr/>
            </a:pPr>
            <a:r>
              <a:rPr lang="en-US" sz="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Sports Med 3:30-5:30pm Trainer Rm</a:t>
            </a:r>
          </a:p>
          <a:p>
            <a:pPr lvl="0" algn="ctr">
              <a:defRPr/>
            </a:pPr>
            <a:r>
              <a:rPr lang="en-US" sz="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Tutorial 3:30-5:30pm Library</a:t>
            </a:r>
          </a:p>
          <a:p>
            <a:pPr lvl="0" algn="ctr">
              <a:defRPr/>
            </a:pPr>
            <a:r>
              <a:rPr lang="en-US" sz="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Wrestling 4:00-6:00pm </a:t>
            </a:r>
          </a:p>
          <a:p>
            <a:pPr lvl="0" algn="ctr">
              <a:defRPr/>
            </a:pPr>
            <a:r>
              <a:rPr lang="en-US" sz="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 Tutorial 3:30-5:30 Pm P-14</a:t>
            </a:r>
          </a:p>
          <a:p>
            <a:pPr lvl="0" algn="ctr">
              <a:defRPr/>
            </a:pPr>
            <a:r>
              <a:rPr lang="en-US" sz="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Chemistry Tutorial 3:30-5:00pm S4</a:t>
            </a:r>
          </a:p>
          <a:p>
            <a:pPr lvl="0" algn="ctr">
              <a:defRPr/>
            </a:pPr>
            <a:r>
              <a:rPr lang="en-US" sz="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Wrestling 4-6pm Stadium </a:t>
            </a:r>
          </a:p>
          <a:p>
            <a:pPr lvl="0" algn="ctr">
              <a:defRPr/>
            </a:pPr>
            <a:r>
              <a:rPr lang="en-US" sz="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Biology S10  3:30 -5:00pm</a:t>
            </a:r>
          </a:p>
        </p:txBody>
      </p:sp>
      <p:pic>
        <p:nvPicPr>
          <p:cNvPr id="4" name="Picture 3" descr="A close up of a flower&#10;&#10;Description automatically generated">
            <a:extLst>
              <a:ext uri="{FF2B5EF4-FFF2-40B4-BE49-F238E27FC236}">
                <a16:creationId xmlns:a16="http://schemas.microsoft.com/office/drawing/2014/main" id="{F43C18A5-B638-4EBA-8656-F8976A3ED3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558601" y="6329414"/>
            <a:ext cx="372814" cy="37281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E300C15-D073-4701-9D26-FFA90977743B}"/>
              </a:ext>
            </a:extLst>
          </p:cNvPr>
          <p:cNvSpPr txBox="1"/>
          <p:nvPr/>
        </p:nvSpPr>
        <p:spPr>
          <a:xfrm>
            <a:off x="212584" y="2984602"/>
            <a:ext cx="2186802" cy="456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01342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43505</TotalTime>
  <Words>866</Words>
  <Application>Microsoft Office PowerPoint</Application>
  <PresentationFormat>On-screen Show (4:3)</PresentationFormat>
  <Paragraphs>228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Britannic Bold</vt:lpstr>
      <vt:lpstr>Calibri</vt:lpstr>
      <vt:lpstr>Calibri Light</vt:lpstr>
      <vt:lpstr>Copperplate Gothic Bold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JEANNAE CARMICHAEL</dc:creator>
  <cp:lastModifiedBy>Christian Orozco</cp:lastModifiedBy>
  <cp:revision>32</cp:revision>
  <cp:lastPrinted>2019-09-30T17:06:09Z</cp:lastPrinted>
  <dcterms:created xsi:type="dcterms:W3CDTF">2018-08-08T18:12:22Z</dcterms:created>
  <dcterms:modified xsi:type="dcterms:W3CDTF">2019-09-30T17:16:32Z</dcterms:modified>
</cp:coreProperties>
</file>