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4660"/>
  </p:normalViewPr>
  <p:slideViewPr>
    <p:cSldViewPr snapToGrid="0">
      <p:cViewPr>
        <p:scale>
          <a:sx n="80" d="100"/>
          <a:sy n="80" d="100"/>
        </p:scale>
        <p:origin x="1661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94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3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7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9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5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3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2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D880-4924-4716-983F-4E463CF3AFCD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E7141-E1FA-4CE0-A478-FA7AB00A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7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EF9B196-542F-4ABE-BE23-214156B65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866119"/>
              </p:ext>
            </p:extLst>
          </p:nvPr>
        </p:nvGraphicFramePr>
        <p:xfrm>
          <a:off x="230599" y="425107"/>
          <a:ext cx="8781933" cy="6363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0391">
                  <a:extLst>
                    <a:ext uri="{9D8B030D-6E8A-4147-A177-3AD203B41FA5}">
                      <a16:colId xmlns:a16="http://schemas.microsoft.com/office/drawing/2014/main" val="1007088639"/>
                    </a:ext>
                  </a:extLst>
                </a:gridCol>
                <a:gridCol w="1827183">
                  <a:extLst>
                    <a:ext uri="{9D8B030D-6E8A-4147-A177-3AD203B41FA5}">
                      <a16:colId xmlns:a16="http://schemas.microsoft.com/office/drawing/2014/main" val="3737023102"/>
                    </a:ext>
                  </a:extLst>
                </a:gridCol>
                <a:gridCol w="1616000">
                  <a:extLst>
                    <a:ext uri="{9D8B030D-6E8A-4147-A177-3AD203B41FA5}">
                      <a16:colId xmlns:a16="http://schemas.microsoft.com/office/drawing/2014/main" val="2874107300"/>
                    </a:ext>
                  </a:extLst>
                </a:gridCol>
                <a:gridCol w="1807614">
                  <a:extLst>
                    <a:ext uri="{9D8B030D-6E8A-4147-A177-3AD203B41FA5}">
                      <a16:colId xmlns:a16="http://schemas.microsoft.com/office/drawing/2014/main" val="198731803"/>
                    </a:ext>
                  </a:extLst>
                </a:gridCol>
                <a:gridCol w="1870745">
                  <a:extLst>
                    <a:ext uri="{9D8B030D-6E8A-4147-A177-3AD203B41FA5}">
                      <a16:colId xmlns:a16="http://schemas.microsoft.com/office/drawing/2014/main" val="818160712"/>
                    </a:ext>
                  </a:extLst>
                </a:gridCol>
              </a:tblGrid>
              <a:tr h="254198">
                <a:tc>
                  <a:txBody>
                    <a:bodyPr/>
                    <a:lstStyle/>
                    <a:p>
                      <a:pPr algn="ctr"/>
                      <a:r>
                        <a:rPr lang="en-US" sz="1100" b="1" baseline="0" dirty="0"/>
                        <a:t>Monday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baseline="0" dirty="0"/>
                        <a:t>Tuesday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baseline="0" dirty="0"/>
                        <a:t>Wednesday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baseline="0" dirty="0"/>
                        <a:t>Thursday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baseline="0" dirty="0"/>
                        <a:t>Friday</a:t>
                      </a: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1302"/>
                  </a:ext>
                </a:extLst>
              </a:tr>
              <a:tr h="1156191">
                <a:tc gridSpan="4">
                  <a:txBody>
                    <a:bodyPr/>
                    <a:lstStyle/>
                    <a:p>
                      <a:endParaRPr lang="en-US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highlight>
                            <a:srgbClr val="FFFF00"/>
                          </a:highlight>
                        </a:rPr>
                        <a:t>***Peer Tutoring available everyday before and after school in the library</a:t>
                      </a:r>
                    </a:p>
                    <a:p>
                      <a:endParaRPr lang="en-US" sz="1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 there an activity you would like to see on campus?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 there a college you would like to visit?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Visit the XL office on the South side of the business building and talk to our staff about these options! </a:t>
                      </a:r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0" lang="en-US" sz="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7- 8:15am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Business </a:t>
                      </a:r>
                      <a:r>
                        <a:rPr kumimoji="0" lang="en-US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532275"/>
                  </a:ext>
                </a:extLst>
              </a:tr>
              <a:tr h="1352989">
                <a:tc>
                  <a:txBody>
                    <a:bodyPr/>
                    <a:lstStyle/>
                    <a:p>
                      <a:r>
                        <a:rPr lang="en-US" sz="800" dirty="0"/>
                        <a:t>4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7-9:15am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3:21- 6:00pm Business </a:t>
                      </a:r>
                      <a:r>
                        <a:rPr kumimoji="0" lang="en-US" sz="9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Boys Soccer 3:30-5:30pm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7-8:15am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Business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Link Crew 3:30-6:00pm L-20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Sports Med 3:30-5:30pm Trainer Rm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 Tutorial 3:30-5:30pm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Tutorial 3:30-5:30 Pm P-14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Chemistry Tutorial 3:30-5:00pm S4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Biology S10  3:30 -5:00pm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7-8:15am Library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PM Tutorial 3:21- 6:00pm Library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Business </a:t>
                      </a:r>
                      <a:r>
                        <a:rPr kumimoji="0" lang="en-US" sz="75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Hip Hop 3:30-5:30m Dance Rm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 Tutorial 3:30-5:30pm Library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Sports Med 3:30-5:30pm Trainer Rm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Boys Soccer 3:30-5:30pm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Biology S10 3:30-5:00pm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7- 8:15am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Room E-10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ASB 3:30-6:00pm L-20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 Tutorial 3:30-5:30pm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Hip Hop 3:30- 5:30pm Dance Rm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Tutorial 3:30-5:30 Pm P-14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Chemistry Tutorial 3:30-5:00pm S4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7- 8:15am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Business </a:t>
                      </a:r>
                      <a:r>
                        <a:rPr kumimoji="0" lang="en-US" sz="105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950897"/>
                  </a:ext>
                </a:extLst>
              </a:tr>
              <a:tr h="1434989">
                <a:tc>
                  <a:txBody>
                    <a:bodyPr/>
                    <a:lstStyle/>
                    <a:p>
                      <a:r>
                        <a:rPr lang="en-US" sz="800" dirty="0"/>
                        <a:t>11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000" dirty="0"/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7-8:15am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Business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Link Crew 3:30-6:00pm L-20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Sports Med 3:30-5:30pm Trainer Rm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 Tutorial 3:30-5:30pm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Tutorial 3:30-5:30 Pm P-14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Chemistry Tutorial 3:30-5:00pm S4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Biology S10  3:30 -5:00pm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7-8:15am Library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PM Tutorial 3:21- 6:00pm Library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Business </a:t>
                      </a:r>
                      <a:r>
                        <a:rPr kumimoji="0" lang="en-US" sz="7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Hip Hop 3:30-5:30m Dance Rm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 Tutorial 3:30-5:30pm Library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Sports Med 3:30-5:30pm Trainer Rm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Boys Soccer 3:30-5:30pm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Biology S10 3:30-5:00pm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7- 8:15am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Room E-10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ASB 3:30-6:00pm L-20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 Tutorial 3:30-5:30pm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Hip Hop 3:30- 5:30pm Dance Rm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Tutorial 3:30-5:30 Pm P-14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Chemistry Tutorial 3:30-5:00pm S4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15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7- 8:15am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Business </a:t>
                      </a:r>
                      <a:r>
                        <a:rPr kumimoji="0" lang="en-US" sz="105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98537027"/>
                  </a:ext>
                </a:extLst>
              </a:tr>
              <a:tr h="1386169">
                <a:tc>
                  <a:txBody>
                    <a:bodyPr/>
                    <a:lstStyle/>
                    <a:p>
                      <a:r>
                        <a:rPr lang="en-US" sz="800" dirty="0"/>
                        <a:t>18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7-9:15am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3:21- 6:00pm Business </a:t>
                      </a:r>
                      <a:r>
                        <a:rPr kumimoji="0" lang="en-US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Boys Soccer 3:30-5:30pm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7-8:15am Library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PM Tutorial 3:21- 6:00pm Library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Business </a:t>
                      </a:r>
                      <a:r>
                        <a:rPr kumimoji="0" lang="en-US" sz="75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Hip Hop 3:30-5:30m Dance Rm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 Tutorial 3:30-5:30pm Library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Sports Med 3:30-5:30pm Trainer Rm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Boys Soccer 3:30-5:30pm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Biology S10 3:30-5:00pm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7- 8:15am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Room E-10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ASB 3:30-6:00pm L-20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EL Tutorial 3:30-5:30pm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Hip Hop 3:30- 5:30pm Dance Rm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 Tutorial 3:30-5:30 Pm P-14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Chemistry Tutorial 3:30-5:00pm S4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22</a:t>
                      </a:r>
                    </a:p>
                    <a:p>
                      <a:endParaRPr lang="en-US" sz="1100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AM Tutorial 7- 8:15am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Tutorial 3:21-6:00pm Library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XL Café 3:21-6:00pm Business </a:t>
                      </a:r>
                      <a:r>
                        <a:rPr kumimoji="0" lang="en-US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Bldg</a:t>
                      </a: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-South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73622065"/>
                  </a:ext>
                </a:extLst>
              </a:tr>
              <a:tr h="646719">
                <a:tc gridSpan="5">
                  <a:txBody>
                    <a:bodyPr/>
                    <a:lstStyle/>
                    <a:p>
                      <a:r>
                        <a:rPr lang="en-US" sz="1500" dirty="0">
                          <a:latin typeface="+mn-lt"/>
                        </a:rPr>
                        <a:t>November 25</a:t>
                      </a:r>
                      <a:r>
                        <a:rPr lang="en-US" sz="1500" baseline="30000" dirty="0">
                          <a:latin typeface="+mn-lt"/>
                        </a:rPr>
                        <a:t>th</a:t>
                      </a:r>
                      <a:r>
                        <a:rPr lang="en-US" sz="1500" dirty="0">
                          <a:latin typeface="+mn-lt"/>
                        </a:rPr>
                        <a:t>-29</a:t>
                      </a:r>
                      <a:r>
                        <a:rPr lang="en-US" sz="1500" baseline="30000" dirty="0">
                          <a:latin typeface="+mn-lt"/>
                        </a:rPr>
                        <a:t>th</a:t>
                      </a:r>
                    </a:p>
                    <a:p>
                      <a:pPr algn="l"/>
                      <a:r>
                        <a:rPr lang="en-US" sz="2400" baseline="30000" dirty="0">
                          <a:latin typeface="+mn-lt"/>
                        </a:rPr>
                        <a:t>NO SCHOOL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Britannic Bold" panose="020B0903060703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2346310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C7F502E-BF74-4A74-82E6-9BCB517471BA}"/>
              </a:ext>
            </a:extLst>
          </p:cNvPr>
          <p:cNvSpPr txBox="1"/>
          <p:nvPr/>
        </p:nvSpPr>
        <p:spPr>
          <a:xfrm>
            <a:off x="3828811" y="-18424"/>
            <a:ext cx="2733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  <a:t>Nov. 2019</a:t>
            </a:r>
          </a:p>
        </p:txBody>
      </p:sp>
      <p:pic>
        <p:nvPicPr>
          <p:cNvPr id="15" name="Picture 14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BF3338FA-BA2E-462F-B502-975FB1A35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" y="43838"/>
            <a:ext cx="1175216" cy="40251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3CE78F1-B371-4501-966B-6E4D68EEE0BD}"/>
              </a:ext>
            </a:extLst>
          </p:cNvPr>
          <p:cNvSpPr txBox="1"/>
          <p:nvPr/>
        </p:nvSpPr>
        <p:spPr>
          <a:xfrm>
            <a:off x="6675248" y="-9239"/>
            <a:ext cx="2319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XL Golden West Cell: (559) 731-5621</a:t>
            </a:r>
          </a:p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Director: Francisco Escamilla</a:t>
            </a:r>
          </a:p>
          <a:p>
            <a:pPr algn="ctr"/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fescamilla@pyheart.org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A4F510A-E4AD-443C-8866-893EAF9BE6D9}"/>
              </a:ext>
            </a:extLst>
          </p:cNvPr>
          <p:cNvSpPr txBox="1"/>
          <p:nvPr/>
        </p:nvSpPr>
        <p:spPr>
          <a:xfrm>
            <a:off x="1618081" y="-14684"/>
            <a:ext cx="2097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Golden West Afterschool Program</a:t>
            </a:r>
          </a:p>
          <a:p>
            <a:pPr algn="ctr"/>
            <a:r>
              <a:rPr lang="en-US" sz="600" dirty="0"/>
              <a:t>Program hours are 3:21-6:00PM</a:t>
            </a:r>
          </a:p>
          <a:p>
            <a:pPr algn="ctr"/>
            <a:r>
              <a:rPr lang="en-US" sz="600" dirty="0"/>
              <a:t>XL Office is located on the South side of Business Building</a:t>
            </a:r>
          </a:p>
          <a:p>
            <a:pPr algn="ctr"/>
            <a:r>
              <a:rPr lang="en-US" sz="600" dirty="0"/>
              <a:t>Late Bus pick-up time 5:30pm by gym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80FC09-5A53-4F96-BBB1-18FD947DD166}"/>
              </a:ext>
            </a:extLst>
          </p:cNvPr>
          <p:cNvSpPr txBox="1"/>
          <p:nvPr/>
        </p:nvSpPr>
        <p:spPr>
          <a:xfrm>
            <a:off x="1854200" y="4802558"/>
            <a:ext cx="1861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US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 Tutorial 7-8:15am Library</a:t>
            </a:r>
          </a:p>
          <a:p>
            <a:pPr lvl="0" algn="ctr">
              <a:defRPr/>
            </a:pPr>
            <a:r>
              <a:rPr lang="en-US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 Tutorial 3:21-6:00pm Library</a:t>
            </a:r>
          </a:p>
          <a:p>
            <a:pPr lvl="0" algn="ctr">
              <a:defRPr/>
            </a:pPr>
            <a:r>
              <a:rPr lang="en-US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XL Café 3:21-6:00pm Business </a:t>
            </a:r>
            <a:r>
              <a:rPr lang="en-US" sz="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Bldg</a:t>
            </a:r>
            <a:r>
              <a:rPr lang="en-US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-South</a:t>
            </a:r>
          </a:p>
          <a:p>
            <a:pPr lvl="0" algn="ctr">
              <a:defRPr/>
            </a:pPr>
            <a:r>
              <a:rPr lang="en-US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 Crew 3:30-6:00pm L-20</a:t>
            </a:r>
          </a:p>
          <a:p>
            <a:pPr lvl="0" algn="ctr">
              <a:defRPr/>
            </a:pPr>
            <a:r>
              <a:rPr lang="en-US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Sports Med 3:30-5:30pm Trainer Rm</a:t>
            </a:r>
          </a:p>
          <a:p>
            <a:pPr lvl="0" algn="ctr">
              <a:defRPr/>
            </a:pPr>
            <a:r>
              <a:rPr lang="en-US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Tutorial 3:30-5:30pm Library</a:t>
            </a:r>
          </a:p>
          <a:p>
            <a:pPr lvl="0" algn="ctr">
              <a:defRPr/>
            </a:pPr>
            <a:r>
              <a:rPr lang="en-US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 Tutorial 3:30-5:30 Pm P-14</a:t>
            </a:r>
          </a:p>
          <a:p>
            <a:pPr lvl="0" algn="ctr">
              <a:defRPr/>
            </a:pPr>
            <a:r>
              <a:rPr lang="en-US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Chemistry Tutorial 3:30-5:00pm S4</a:t>
            </a:r>
          </a:p>
          <a:p>
            <a:pPr lvl="0" algn="ctr">
              <a:defRPr/>
            </a:pPr>
            <a:r>
              <a:rPr lang="en-US" sz="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Biology S10  3:30 -5:00pm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300C15-D073-4701-9D26-FFA90977743B}"/>
              </a:ext>
            </a:extLst>
          </p:cNvPr>
          <p:cNvSpPr txBox="1"/>
          <p:nvPr/>
        </p:nvSpPr>
        <p:spPr>
          <a:xfrm>
            <a:off x="626716" y="3252135"/>
            <a:ext cx="117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 School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94D9E38-2E91-4777-9A4A-D2D965137B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86" y="3683601"/>
            <a:ext cx="1491214" cy="89719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7FD3FDB-1E55-43BB-AB29-14B8E58CF8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758" y="6144068"/>
            <a:ext cx="3907613" cy="6768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043CA6-9030-4643-98E6-88E1F19CA455}"/>
              </a:ext>
            </a:extLst>
          </p:cNvPr>
          <p:cNvSpPr txBox="1"/>
          <p:nvPr/>
        </p:nvSpPr>
        <p:spPr>
          <a:xfrm>
            <a:off x="6860360" y="6097458"/>
            <a:ext cx="1949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School returns on Monday Dec. 2</a:t>
            </a:r>
            <a:r>
              <a:rPr lang="en-US" baseline="30000" dirty="0"/>
              <a:t>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42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63764</TotalTime>
  <Words>560</Words>
  <Application>Microsoft Office PowerPoint</Application>
  <PresentationFormat>On-screen Show (4:3)</PresentationFormat>
  <Paragraphs>135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Copperplate Gothic Bold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JEANNAE CARMICHAEL</dc:creator>
  <cp:lastModifiedBy>Francisco Escamilla</cp:lastModifiedBy>
  <cp:revision>41</cp:revision>
  <cp:lastPrinted>2019-10-22T21:42:14Z</cp:lastPrinted>
  <dcterms:created xsi:type="dcterms:W3CDTF">2018-08-08T18:12:22Z</dcterms:created>
  <dcterms:modified xsi:type="dcterms:W3CDTF">2019-10-23T20:24:30Z</dcterms:modified>
</cp:coreProperties>
</file>